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2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8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3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2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23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7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62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8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11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8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2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3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7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4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48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30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345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Lesogorov</dc:creator>
  <cp:lastModifiedBy>Lesogorov</cp:lastModifiedBy>
  <cp:revision>3</cp:revision>
  <dcterms:created xsi:type="dcterms:W3CDTF">2020-10-19T13:14:12Z</dcterms:created>
  <dcterms:modified xsi:type="dcterms:W3CDTF">2020-10-20T08:43:42Z</dcterms:modified>
</cp:coreProperties>
</file>